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9"/>
  </p:notesMasterIdLst>
  <p:sldIdLst>
    <p:sldId id="271" r:id="rId2"/>
    <p:sldId id="324" r:id="rId3"/>
    <p:sldId id="317" r:id="rId4"/>
    <p:sldId id="318" r:id="rId5"/>
    <p:sldId id="319" r:id="rId6"/>
    <p:sldId id="320" r:id="rId7"/>
    <p:sldId id="321" r:id="rId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051" y="-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10764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5400" b="1" i="1" u="none" strike="noStrike" cap="none" baseline="0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 dirty="0"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470526" y="6356350"/>
            <a:ext cx="112027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219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1" i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1510632" y="6356350"/>
            <a:ext cx="10801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106905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 rot="5400000">
            <a:off x="4732337" y="2185068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Tx/>
              <a:buFont typeface="Calibri"/>
              <a:buNone/>
              <a:defRPr sz="4400" b="1" i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Tx/>
              <a:buFont typeface="Arial"/>
              <a:buChar char="•"/>
              <a:defRPr sz="3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1510632" y="6356350"/>
            <a:ext cx="10801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113364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Tx/>
              <a:buFont typeface="Calibri"/>
              <a:buNone/>
              <a:defRPr sz="4400" b="1" i="1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Tx/>
              <a:buFont typeface="Arial"/>
              <a:buChar char="•"/>
              <a:defRPr sz="32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1470526" y="6356350"/>
            <a:ext cx="112027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21385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4000" b="1" i="1" cap="small">
                <a:solidFill>
                  <a:srgbClr val="FF0000"/>
                </a:solidFill>
                <a:latin typeface="+mj-lt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indent="0" rtl="0"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1470526" y="6356350"/>
            <a:ext cx="112027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126732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Tx/>
              <a:buFont typeface="Calibri"/>
              <a:buNone/>
              <a:defRPr sz="4400" cap="none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ClrTx/>
              <a:defRPr sz="2800">
                <a:solidFill>
                  <a:schemeClr val="bg1"/>
                </a:solidFill>
              </a:defRPr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483895" y="6356350"/>
            <a:ext cx="11069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22722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buClrTx/>
              <a:defRPr b="1" i="1">
                <a:solidFill>
                  <a:srgbClr val="FF0000"/>
                </a:solidFill>
                <a:latin typeface="+mj-lt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Tx/>
              <a:buFont typeface="Calibri"/>
              <a:buNone/>
              <a:defRPr sz="2400" b="1">
                <a:solidFill>
                  <a:schemeClr val="bg1"/>
                </a:solidFill>
              </a:defRPr>
            </a:lvl1pPr>
            <a:lvl2pPr marL="457200" indent="0" rtl="0">
              <a:buFont typeface="Calibri"/>
              <a:buNone/>
              <a:defRPr sz="2000" b="1"/>
            </a:lvl2pPr>
            <a:lvl3pPr marL="914400" indent="0" rtl="0">
              <a:buFont typeface="Calibri"/>
              <a:buNone/>
              <a:defRPr sz="1800" b="1"/>
            </a:lvl3pPr>
            <a:lvl4pPr marL="1371600" indent="0" rtl="0">
              <a:buFont typeface="Calibri"/>
              <a:buNone/>
              <a:defRPr sz="1600" b="1"/>
            </a:lvl4pPr>
            <a:lvl5pPr marL="1828800" indent="0" rtl="0">
              <a:buFont typeface="Calibri"/>
              <a:buNone/>
              <a:defRPr sz="1600" b="1"/>
            </a:lvl5pPr>
            <a:lvl6pPr marL="2286000" indent="0" rtl="0">
              <a:buFont typeface="Calibri"/>
              <a:buNone/>
              <a:defRPr sz="1600" b="1"/>
            </a:lvl6pPr>
            <a:lvl7pPr marL="2743200" indent="0" rtl="0">
              <a:buFont typeface="Calibri"/>
              <a:buNone/>
              <a:defRPr sz="1600" b="1"/>
            </a:lvl7pPr>
            <a:lvl8pPr marL="3200400" indent="0" rtl="0">
              <a:buFont typeface="Calibri"/>
              <a:buNone/>
              <a:defRPr sz="1600" b="1"/>
            </a:lvl8pPr>
            <a:lvl9pPr marL="3657600" indent="0" rtl="0"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ClrTx/>
              <a:defRPr sz="2400">
                <a:solidFill>
                  <a:schemeClr val="bg1"/>
                </a:solidFill>
              </a:defRPr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Calibri"/>
              <a:buNone/>
              <a:defRPr sz="2400" b="1"/>
            </a:lvl1pPr>
            <a:lvl2pPr marL="457200" indent="0" rtl="0">
              <a:buFont typeface="Calibri"/>
              <a:buNone/>
              <a:defRPr sz="2000" b="1"/>
            </a:lvl2pPr>
            <a:lvl3pPr marL="914400" indent="0" rtl="0">
              <a:buFont typeface="Calibri"/>
              <a:buNone/>
              <a:defRPr sz="1800" b="1"/>
            </a:lvl3pPr>
            <a:lvl4pPr marL="1371600" indent="0" rtl="0">
              <a:buFont typeface="Calibri"/>
              <a:buNone/>
              <a:defRPr sz="1600" b="1"/>
            </a:lvl4pPr>
            <a:lvl5pPr marL="1828800" indent="0" rtl="0">
              <a:buFont typeface="Calibri"/>
              <a:buNone/>
              <a:defRPr sz="1600" b="1"/>
            </a:lvl5pPr>
            <a:lvl6pPr marL="2286000" indent="0" rtl="0">
              <a:buFont typeface="Calibri"/>
              <a:buNone/>
              <a:defRPr sz="1600" b="1"/>
            </a:lvl6pPr>
            <a:lvl7pPr marL="2743200" indent="0" rtl="0">
              <a:buFont typeface="Calibri"/>
              <a:buNone/>
              <a:defRPr sz="1600" b="1"/>
            </a:lvl7pPr>
            <a:lvl8pPr marL="3200400" indent="0" rtl="0">
              <a:buFont typeface="Calibri"/>
              <a:buNone/>
              <a:defRPr sz="1600" b="1"/>
            </a:lvl8pPr>
            <a:lvl9pPr marL="3657600" indent="0" rtl="0"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1483895" y="6356350"/>
            <a:ext cx="11069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22722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1" i="1" cap="none">
                <a:solidFill>
                  <a:srgbClr val="FF0000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1470526" y="6356350"/>
            <a:ext cx="112027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120048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1483895" y="6356350"/>
            <a:ext cx="110690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117374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buClrTx/>
              <a:defRPr sz="2000" b="1" baseline="0">
                <a:solidFill>
                  <a:schemeClr val="bg1"/>
                </a:solidFill>
                <a:latin typeface="+mn-lt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buClrTx/>
              <a:defRPr sz="3200" baseline="0">
                <a:solidFill>
                  <a:schemeClr val="bg1"/>
                </a:solidFill>
                <a:latin typeface="+mn-lt"/>
              </a:defRPr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ClrTx/>
              <a:buFont typeface="Calibri"/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  <a:lvl2pPr marL="457200" indent="0" rtl="0">
              <a:buFont typeface="Calibri"/>
              <a:buNone/>
              <a:defRPr sz="1200"/>
            </a:lvl2pPr>
            <a:lvl3pPr marL="914400" indent="0" rtl="0">
              <a:buFont typeface="Calibri"/>
              <a:buNone/>
              <a:defRPr sz="1000"/>
            </a:lvl3pPr>
            <a:lvl4pPr marL="1371600" indent="0" rtl="0">
              <a:buFont typeface="Calibri"/>
              <a:buNone/>
              <a:defRPr sz="900"/>
            </a:lvl4pPr>
            <a:lvl5pPr marL="1828800" indent="0" rtl="0">
              <a:buFont typeface="Calibri"/>
              <a:buNone/>
              <a:defRPr sz="900"/>
            </a:lvl5pPr>
            <a:lvl6pPr marL="2286000" indent="0" rtl="0">
              <a:buFont typeface="Calibri"/>
              <a:buNone/>
              <a:defRPr sz="900"/>
            </a:lvl6pPr>
            <a:lvl7pPr marL="2743200" indent="0" rtl="0">
              <a:buFont typeface="Calibri"/>
              <a:buNone/>
              <a:defRPr sz="900"/>
            </a:lvl7pPr>
            <a:lvl8pPr marL="3200400" indent="0" rtl="0">
              <a:buFont typeface="Calibri"/>
              <a:buNone/>
              <a:defRPr sz="900"/>
            </a:lvl8pPr>
            <a:lvl9pPr marL="3657600" indent="0" rtl="0"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510632" y="6356350"/>
            <a:ext cx="10801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1120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2000" b="1">
                <a:solidFill>
                  <a:schemeClr val="bg1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 dirty="0"/>
          </a:p>
        </p:txBody>
      </p:sp>
      <p:sp>
        <p:nvSpPr>
          <p:cNvPr id="86" name="Shape 8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Calibri"/>
              <a:buNone/>
              <a:defRPr sz="1400">
                <a:solidFill>
                  <a:schemeClr val="bg1"/>
                </a:solidFill>
              </a:defRPr>
            </a:lvl1pPr>
            <a:lvl2pPr marL="457200" indent="0" rtl="0">
              <a:buFont typeface="Calibri"/>
              <a:buNone/>
              <a:defRPr sz="1200"/>
            </a:lvl2pPr>
            <a:lvl3pPr marL="914400" indent="0" rtl="0">
              <a:buFont typeface="Calibri"/>
              <a:buNone/>
              <a:defRPr sz="1000"/>
            </a:lvl3pPr>
            <a:lvl4pPr marL="1371600" indent="0" rtl="0">
              <a:buFont typeface="Calibri"/>
              <a:buNone/>
              <a:defRPr sz="900"/>
            </a:lvl4pPr>
            <a:lvl5pPr marL="1828800" indent="0" rtl="0">
              <a:buFont typeface="Calibri"/>
              <a:buNone/>
              <a:defRPr sz="900"/>
            </a:lvl5pPr>
            <a:lvl6pPr marL="2286000" indent="0" rtl="0">
              <a:buFont typeface="Calibri"/>
              <a:buNone/>
              <a:defRPr sz="900"/>
            </a:lvl6pPr>
            <a:lvl7pPr marL="2743200" indent="0" rtl="0">
              <a:buFont typeface="Calibri"/>
              <a:buNone/>
              <a:defRPr sz="900"/>
            </a:lvl7pPr>
            <a:lvl8pPr marL="3200400" indent="0" rtl="0">
              <a:buFont typeface="Calibri"/>
              <a:buNone/>
              <a:defRPr sz="900"/>
            </a:lvl8pPr>
            <a:lvl9pPr marL="3657600" indent="0" rtl="0"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1510632" y="6356350"/>
            <a:ext cx="108016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1120274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 dirty="0"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•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1526640" y="6356350"/>
            <a:ext cx="120051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363369" y="6356350"/>
            <a:ext cx="144379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chemeClr val="bg1"/>
        </a:buClr>
        <a:buNone/>
        <a:defRPr sz="1400" b="0" i="0" u="none" strike="noStrike" cap="none" baseline="0">
          <a:solidFill>
            <a:schemeClr val="bg1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L="120650" marR="0" indent="0" algn="l" rtl="0">
        <a:lnSpc>
          <a:spcPct val="100000"/>
        </a:lnSpc>
        <a:spcBef>
          <a:spcPts val="0"/>
        </a:spcBef>
        <a:spcAft>
          <a:spcPts val="0"/>
        </a:spcAft>
        <a:buClr>
          <a:schemeClr val="bg1"/>
        </a:buClr>
        <a:buNone/>
        <a:defRPr sz="1400" b="0" i="0" u="none" strike="noStrike" cap="none" baseline="0">
          <a:solidFill>
            <a:schemeClr val="bg1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0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2488"/>
            <a:ext cx="9144000" cy="6848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2" y="-752488"/>
            <a:ext cx="9144000" cy="6848488"/>
          </a:xfrm>
          <a:prstGeom prst="rect">
            <a:avLst/>
          </a:prstGeom>
        </p:spPr>
      </p:pic>
      <p:pic>
        <p:nvPicPr>
          <p:cNvPr id="3" name="1-Prehistoric Era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51931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2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752488"/>
            <a:ext cx="9144000" cy="6848488"/>
          </a:xfrm>
          <a:prstGeom prst="rect">
            <a:avLst/>
          </a:prstGeom>
        </p:spPr>
      </p:pic>
      <p:pic>
        <p:nvPicPr>
          <p:cNvPr id="12" name="2- Industrialization Era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45004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3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2" y="-752488"/>
            <a:ext cx="9144000" cy="6848488"/>
          </a:xfrm>
          <a:prstGeom prst="rect">
            <a:avLst/>
          </a:prstGeom>
        </p:spPr>
      </p:pic>
      <p:pic>
        <p:nvPicPr>
          <p:cNvPr id="12" name="3- Mass Prod Era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5181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4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2" y="-752488"/>
            <a:ext cx="9144000" cy="6848488"/>
          </a:xfrm>
          <a:prstGeom prst="rect">
            <a:avLst/>
          </a:prstGeom>
        </p:spPr>
      </p:pic>
      <p:pic>
        <p:nvPicPr>
          <p:cNvPr id="12" name="4-Post WWII  Era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09873" y="5019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5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" y="-752488"/>
            <a:ext cx="9144000" cy="6848488"/>
          </a:xfrm>
          <a:prstGeom prst="rect">
            <a:avLst/>
          </a:prstGeom>
        </p:spPr>
      </p:pic>
      <p:pic>
        <p:nvPicPr>
          <p:cNvPr id="12" name="5-Personal Computing Era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1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1327" y="47544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2"/>
          <p:cNvSpPr/>
          <p:nvPr/>
        </p:nvSpPr>
        <p:spPr>
          <a:xfrm>
            <a:off x="-315087" y="668037"/>
            <a:ext cx="9763816" cy="8617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lvl="0" algn="ctr" rtl="0">
              <a:buSzPct val="25000"/>
              <a:buNone/>
            </a:pPr>
            <a:r>
              <a:rPr lang="en" sz="5000" b="1" i="1" dirty="0">
                <a:solidFill>
                  <a:srgbClr val="F32837"/>
                </a:solidFill>
              </a:rPr>
              <a:t>The Future of Presentations</a:t>
            </a:r>
          </a:p>
        </p:txBody>
      </p:sp>
      <p:sp>
        <p:nvSpPr>
          <p:cNvPr id="12" name="Shape 213"/>
          <p:cNvSpPr/>
          <p:nvPr/>
        </p:nvSpPr>
        <p:spPr>
          <a:xfrm>
            <a:off x="1199876" y="2461152"/>
            <a:ext cx="6862226" cy="29218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pic>
        <p:nvPicPr>
          <p:cNvPr id="3" name="6-Engagement Era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00" end="116632.6875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7209" y="18049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4</Words>
  <Application>Microsoft Office PowerPoint</Application>
  <PresentationFormat>On-screen Show (4:3)</PresentationFormat>
  <Paragraphs>1</Paragraphs>
  <Slides>7</Slides>
  <Notes>6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/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Presentations</dc:title>
  <cp:lastModifiedBy>Malcolm Barnes</cp:lastModifiedBy>
  <cp:revision>32</cp:revision>
  <dcterms:modified xsi:type="dcterms:W3CDTF">2012-09-06T23:27:38Z</dcterms:modified>
</cp:coreProperties>
</file>